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 id="258" r:id="rId6"/>
    <p:sldId id="257" r:id="rId7"/>
  </p:sldIdLst>
  <p:sldSz cx="9906000" cy="6858000" type="A4"/>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62" autoAdjust="0"/>
    <p:restoredTop sz="94660"/>
  </p:normalViewPr>
  <p:slideViewPr>
    <p:cSldViewPr snapToGrid="0">
      <p:cViewPr>
        <p:scale>
          <a:sx n="125" d="100"/>
          <a:sy n="125" d="100"/>
        </p:scale>
        <p:origin x="-912" y="-2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2018-10-04</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2018-10-04</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4861" y="2115238"/>
            <a:ext cx="8581510" cy="2809301"/>
          </a:xfrm>
        </p:spPr>
        <p:txBody>
          <a:bodyPr>
            <a:normAutofit/>
          </a:bodyPr>
          <a:lstStyle/>
          <a:p>
            <a:r>
              <a:rPr lang="lt-LT" dirty="0" smtClean="0"/>
              <a:t>141519,99 </a:t>
            </a:r>
            <a:r>
              <a:rPr lang="lt-LT" dirty="0" err="1" smtClean="0"/>
              <a:t>Eur</a:t>
            </a:r>
            <a:r>
              <a:rPr lang="lt-LT" dirty="0" smtClean="0"/>
              <a:t>. bendra vertė, 120291,99 </a:t>
            </a:r>
            <a:r>
              <a:rPr lang="lt-LT" dirty="0" err="1" smtClean="0"/>
              <a:t>Eur</a:t>
            </a:r>
            <a:r>
              <a:rPr lang="lt-LT" dirty="0" smtClean="0"/>
              <a:t>. ES fondų lėšos, 10614 </a:t>
            </a:r>
            <a:r>
              <a:rPr lang="lt-LT" dirty="0" err="1" smtClean="0"/>
              <a:t>Eur</a:t>
            </a:r>
            <a:r>
              <a:rPr lang="lt-LT" dirty="0"/>
              <a:t>. savivaldybės </a:t>
            </a:r>
            <a:r>
              <a:rPr lang="lt-LT" dirty="0" smtClean="0"/>
              <a:t>biudžeto lėšos. </a:t>
            </a:r>
          </a:p>
          <a:p>
            <a:endParaRPr lang="lt-LT" dirty="0" smtClean="0"/>
          </a:p>
          <a:p>
            <a:r>
              <a:rPr lang="lt-LT" dirty="0" smtClean="0"/>
              <a:t> Finansuojama iš Europos sąjungos struktūrinių fondų lėšų</a:t>
            </a:r>
          </a:p>
          <a:p>
            <a:r>
              <a:rPr lang="lt-LT" dirty="0" smtClean="0"/>
              <a:t>Projekto vykdytojas: Rokiškio rajono savivaldybės visuomenės sveikatos biuras </a:t>
            </a:r>
          </a:p>
          <a:p>
            <a:endParaRPr lang="lt-LT" dirty="0" smtClean="0"/>
          </a:p>
          <a:p>
            <a:endParaRPr lang="lt-LT" dirty="0" smtClean="0"/>
          </a:p>
          <a:p>
            <a:endParaRPr lang="lt-LT" dirty="0"/>
          </a:p>
        </p:txBody>
      </p:sp>
      <p:sp>
        <p:nvSpPr>
          <p:cNvPr id="2" name="Title 1"/>
          <p:cNvSpPr>
            <a:spLocks noGrp="1"/>
          </p:cNvSpPr>
          <p:nvPr>
            <p:ph type="title"/>
          </p:nvPr>
        </p:nvSpPr>
        <p:spPr>
          <a:xfrm>
            <a:off x="711874" y="663817"/>
            <a:ext cx="8916868" cy="1108074"/>
          </a:xfrm>
        </p:spPr>
        <p:txBody>
          <a:bodyPr/>
          <a:lstStyle/>
          <a:p>
            <a:r>
              <a:rPr lang="lt-LT" dirty="0" smtClean="0"/>
              <a:t>Sveikos gyvensenos skatinimas Rokiškio rajono savivaldybėje</a:t>
            </a:r>
            <a:br>
              <a:rPr lang="lt-LT" dirty="0" smtClean="0"/>
            </a:br>
            <a:r>
              <a:rPr lang="lt-LT" dirty="0" smtClean="0"/>
              <a:t>08.4.2-ESFA-R-630-51-0005</a:t>
            </a:r>
            <a:endParaRPr lang="lt-LT" dirty="0"/>
          </a:p>
        </p:txBody>
      </p:sp>
    </p:spTree>
    <p:extLst>
      <p:ext uri="{BB962C8B-B14F-4D97-AF65-F5344CB8AC3E}">
        <p14:creationId xmlns:p14="http://schemas.microsoft.com/office/powerpoint/2010/main"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Projekto tikslas ir trumpas aprašymas</a:t>
            </a:r>
            <a:endParaRPr lang="en-GB" dirty="0"/>
          </a:p>
        </p:txBody>
      </p:sp>
      <p:sp>
        <p:nvSpPr>
          <p:cNvPr id="16" name="Teksto vietos rezervavimo ženklas 15"/>
          <p:cNvSpPr>
            <a:spLocks noGrp="1"/>
          </p:cNvSpPr>
          <p:nvPr>
            <p:ph type="body" sz="quarter" idx="10"/>
          </p:nvPr>
        </p:nvSpPr>
        <p:spPr>
          <a:xfrm>
            <a:off x="681039" y="1320800"/>
            <a:ext cx="8543925" cy="4371662"/>
          </a:xfrm>
        </p:spPr>
        <p:txBody>
          <a:bodyPr>
            <a:normAutofit lnSpcReduction="10000"/>
          </a:bodyPr>
          <a:lstStyle/>
          <a:p>
            <a:r>
              <a:rPr lang="lt-LT" b="1" dirty="0"/>
              <a:t>Projekto tikslas</a:t>
            </a:r>
            <a:r>
              <a:rPr lang="lt-LT" dirty="0"/>
              <a:t> - padidinti Rokiškio rajono savivaldybės gyventojų sveikatos raštingumo lygį ir suformuoti pozityvius jų sveikatos elgsenos pokyčius.</a:t>
            </a:r>
          </a:p>
          <a:p>
            <a:r>
              <a:rPr lang="lt-LT" b="1" dirty="0"/>
              <a:t>Projekto uždavinys</a:t>
            </a:r>
            <a:r>
              <a:rPr lang="lt-LT" dirty="0"/>
              <a:t> - vykdyti veiklas, stiprinančias Rokiškio rajono savivaldybės gyventojų sveikatos raštingumą.</a:t>
            </a:r>
          </a:p>
          <a:p>
            <a:r>
              <a:rPr lang="lt-LT" b="1" dirty="0"/>
              <a:t>Projekto tikslinė grupė</a:t>
            </a:r>
            <a:r>
              <a:rPr lang="lt-LT" dirty="0"/>
              <a:t> – vaikai iki 18 metų, vyresnio amžiaus žmonės, </a:t>
            </a:r>
            <a:r>
              <a:rPr lang="lt-LT" dirty="0" smtClean="0"/>
              <a:t>Rokiškio rajono savivaldybės gyventojai.</a:t>
            </a:r>
            <a:endParaRPr lang="lt-LT" dirty="0"/>
          </a:p>
          <a:p>
            <a:r>
              <a:rPr lang="lt-LT" dirty="0"/>
              <a:t>Projekto įgyvendinimo metu planuojama vykdyti veiklas, susijusias su sveikatos raštingumo didinimu, sveikos gyvensenos skatinimu ir būtinų sveiko gyvenimo įgūdžių formavimu, siekiant pagerinti rajono probleminių sričių rodiklius. Projekto metu bus vykdomos šios veiklos: organizuojami </a:t>
            </a:r>
            <a:r>
              <a:rPr lang="lt-LT" dirty="0" err="1"/>
              <a:t>sveikatinimo</a:t>
            </a:r>
            <a:r>
              <a:rPr lang="lt-LT" dirty="0"/>
              <a:t> įgūdžių formavimo seminarai, pirmosios pagalbos teikimo seminarai, švietėjiški renginiai Rokiškio rajono įstaigose, rengiamos mokomosios </a:t>
            </a:r>
            <a:r>
              <a:rPr lang="lt-LT" dirty="0" err="1"/>
              <a:t>sveikatinimo</a:t>
            </a:r>
            <a:r>
              <a:rPr lang="lt-LT" dirty="0"/>
              <a:t> stovyklos, mokomieji/šviečiamieji seminarai, įrengiami informaciniai mokomieji ekranai Rokiškio rajono savivaldybės įstaigose.</a:t>
            </a:r>
          </a:p>
          <a:p>
            <a:r>
              <a:rPr lang="lt-LT" dirty="0"/>
              <a:t>Tikimasi, jog šių veiklų įgyvendinimo metu Rokiškio rajono gyventojai daugiau sužinos apie sveiką gyvenseną, padidins savo sveikatos raštingumą, daugiau dėmesio skirs savo sveikatai bei ligų prevencijai.</a:t>
            </a:r>
          </a:p>
        </p:txBody>
      </p:sp>
      <p:sp>
        <p:nvSpPr>
          <p:cNvPr id="5" name="Turinio vietos rezervavimo ženklas 2"/>
          <p:cNvSpPr txBox="1">
            <a:spLocks/>
          </p:cNvSpPr>
          <p:nvPr/>
        </p:nvSpPr>
        <p:spPr>
          <a:xfrm>
            <a:off x="457200" y="1600201"/>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lt-LT" dirty="0"/>
          </a:p>
        </p:txBody>
      </p:sp>
    </p:spTree>
    <p:extLst>
      <p:ext uri="{BB962C8B-B14F-4D97-AF65-F5344CB8AC3E}">
        <p14:creationId xmlns:p14="http://schemas.microsoft.com/office/powerpoint/2010/main" val="376829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p:txBody>
          <a:bodyPr>
            <a:normAutofit fontScale="90000"/>
          </a:bodyPr>
          <a:lstStyle/>
          <a:p>
            <a:r>
              <a:rPr lang="lt-LT" dirty="0" smtClean="0"/>
              <a:t>Situacija su projekto įgyvendinimu (kas šiuo metu vykdoma, kas jau įvykę)</a:t>
            </a:r>
            <a:endParaRPr lang="en-US" dirty="0"/>
          </a:p>
        </p:txBody>
      </p:sp>
      <p:sp>
        <p:nvSpPr>
          <p:cNvPr id="9" name="Teksto vietos rezervavimo ženklas 8"/>
          <p:cNvSpPr>
            <a:spLocks noGrp="1"/>
          </p:cNvSpPr>
          <p:nvPr>
            <p:ph type="body" sz="quarter" idx="10"/>
          </p:nvPr>
        </p:nvSpPr>
        <p:spPr/>
        <p:txBody>
          <a:bodyPr/>
          <a:lstStyle/>
          <a:p>
            <a:r>
              <a:rPr lang="lt-LT" dirty="0" smtClean="0"/>
              <a:t>Nuo </a:t>
            </a:r>
            <a:r>
              <a:rPr lang="lt-LT" dirty="0" err="1" smtClean="0"/>
              <a:t>š.m</a:t>
            </a:r>
            <a:r>
              <a:rPr lang="lt-LT" dirty="0" smtClean="0"/>
              <a:t>. rugpjūčio mėnesio įsigyti ekranai ir funkciniai treniruokliai.</a:t>
            </a:r>
          </a:p>
          <a:p>
            <a:r>
              <a:rPr lang="lt-LT" dirty="0" smtClean="0"/>
              <a:t>Šiuo metu vyksta funkcinės treniruotės 3 grupėms, pirmosios pagalbos mokymai ir sveiko maisto gaminimo renginiai.</a:t>
            </a:r>
          </a:p>
          <a:p>
            <a:r>
              <a:rPr lang="lt-LT" dirty="0" smtClean="0"/>
              <a:t>Rugsėjo </a:t>
            </a:r>
            <a:r>
              <a:rPr lang="lt-LT" smtClean="0"/>
              <a:t>mėnesį suorganizuota </a:t>
            </a:r>
            <a:r>
              <a:rPr lang="lt-LT" dirty="0" smtClean="0"/>
              <a:t>3 dienų sveikatingumo stovykla Šventojoje. </a:t>
            </a:r>
            <a:endParaRPr lang="en-US" dirty="0"/>
          </a:p>
        </p:txBody>
      </p:sp>
    </p:spTree>
    <p:extLst>
      <p:ext uri="{BB962C8B-B14F-4D97-AF65-F5344CB8AC3E}">
        <p14:creationId xmlns:p14="http://schemas.microsoft.com/office/powerpoint/2010/main" val="1255923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veikslėlio vietos rezervavimo ženklas 1"/>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l="6436" r="6436"/>
          <a:stretch>
            <a:fillRect/>
          </a:stretch>
        </p:blipFill>
        <p:spPr/>
      </p:pic>
      <p:pic>
        <p:nvPicPr>
          <p:cNvPr id="3" name="Paveikslėlio vietos rezervavimo ženklas 2"/>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8533" b="8533"/>
          <a:stretch>
            <a:fillRect/>
          </a:stretch>
        </p:blipFill>
        <p:spPr/>
      </p:pic>
      <p:pic>
        <p:nvPicPr>
          <p:cNvPr id="4" name="Paveikslėlio vietos rezervavimo ženklas 3"/>
          <p:cNvPicPr>
            <a:picLocks noGrp="1" noChangeAspect="1"/>
          </p:cNvPicPr>
          <p:nvPr>
            <p:ph type="pic" sz="quarter" idx="15"/>
          </p:nvPr>
        </p:nvPicPr>
        <p:blipFill>
          <a:blip r:embed="rId4" cstate="print">
            <a:extLst>
              <a:ext uri="{28A0092B-C50C-407E-A947-70E740481C1C}">
                <a14:useLocalDpi xmlns:a14="http://schemas.microsoft.com/office/drawing/2010/main" val="0"/>
              </a:ext>
            </a:extLst>
          </a:blip>
          <a:srcRect t="4902" b="4902"/>
          <a:stretch>
            <a:fillRect/>
          </a:stretch>
        </p:blipFill>
        <p:spPr/>
      </p:pic>
      <p:sp>
        <p:nvSpPr>
          <p:cNvPr id="18" name="Title 17"/>
          <p:cNvSpPr>
            <a:spLocks noGrp="1"/>
          </p:cNvSpPr>
          <p:nvPr>
            <p:ph type="title"/>
          </p:nvPr>
        </p:nvSpPr>
        <p:spPr/>
        <p:txBody>
          <a:bodyPr>
            <a:normAutofit fontScale="90000"/>
          </a:bodyPr>
          <a:lstStyle/>
          <a:p>
            <a:r>
              <a:rPr lang="lt-LT" dirty="0" smtClean="0"/>
              <a:t>Nuotraukos (gali būti prieš projekto įgyvendinimą, įgyvendinimo metu, po projekto įgyvendinimo)</a:t>
            </a:r>
            <a:endParaRPr lang="lt-LT" dirty="0"/>
          </a:p>
        </p:txBody>
      </p:sp>
    </p:spTree>
    <p:extLst>
      <p:ext uri="{BB962C8B-B14F-4D97-AF65-F5344CB8AC3E}">
        <p14:creationId xmlns:p14="http://schemas.microsoft.com/office/powerpoint/2010/main" val="4030278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TotalTime>
  <Words>266</Words>
  <Application>Microsoft Office PowerPoint</Application>
  <PresentationFormat>A4 formatas (210x297 mm)</PresentationFormat>
  <Paragraphs>17</Paragraphs>
  <Slides>4</Slides>
  <Notes>0</Notes>
  <HiddenSlides>0</HiddenSlides>
  <MMClips>0</MMClips>
  <ScaleCrop>false</ScaleCrop>
  <HeadingPairs>
    <vt:vector size="4" baseType="variant">
      <vt:variant>
        <vt:lpstr>Tema</vt:lpstr>
      </vt:variant>
      <vt:variant>
        <vt:i4>3</vt:i4>
      </vt:variant>
      <vt:variant>
        <vt:lpstr>Skaidrių pavadinimai</vt:lpstr>
      </vt:variant>
      <vt:variant>
        <vt:i4>4</vt:i4>
      </vt:variant>
    </vt:vector>
  </HeadingPairs>
  <TitlesOfParts>
    <vt:vector size="7" baseType="lpstr">
      <vt:lpstr>Fin MIn titulinis</vt:lpstr>
      <vt:lpstr>Teksto skaidrė</vt:lpstr>
      <vt:lpstr>Galtuinė skaidrė</vt:lpstr>
      <vt:lpstr>Sveikos gyvensenos skatinimas Rokiškio rajono savivaldybėje 08.4.2-ESFA-R-630-51-0005</vt:lpstr>
      <vt:lpstr>Projekto tikslas ir trumpas aprašymas</vt:lpstr>
      <vt:lpstr>Situacija su projekto įgyvendinimu (kas šiuo metu vykdoma, kas jau įvykę)</vt:lpstr>
      <vt:lpstr>Nuotraukos (gali būti prieš projekto įgyvendinimą, įgyvendinimo metu, po projekto įgyvendinimo)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Vilma Meciukoniene</cp:lastModifiedBy>
  <cp:revision>24</cp:revision>
  <dcterms:created xsi:type="dcterms:W3CDTF">2015-10-26T11:19:59Z</dcterms:created>
  <dcterms:modified xsi:type="dcterms:W3CDTF">2018-10-04T07:13:47Z</dcterms:modified>
</cp:coreProperties>
</file>